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3EA34-FE9E-400B-80C7-59F31E06B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6E637-282B-43DB-AD67-CE7FA8830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4B9DF-F734-49F8-966B-0B8EAE81D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50552-0947-466F-A8D0-BD614E1C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3EDD6-A247-4EBA-BCAE-2BF5AF1DC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2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49920-B714-4654-9CB4-8D0821BB0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A1D8F-1756-48E7-8638-D1FD755B0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811BE-3278-45A0-AC83-233121EE8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50ABB-42BA-4536-B550-993AEEBE1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531C8-F601-4DB3-9812-68A2DB720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46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2409B7-E5A1-46C1-B2B8-538736CC4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631B23-A060-46F2-B8BE-F8C568CF8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1E67E-4DB5-46B0-82E0-850D18D09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46637-F81C-4EFF-8912-EFC826B9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07F1-20B5-463A-830A-8012C5844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12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1F10-B911-46F5-BB6A-291CFB3CB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43AC8-F607-49A4-92C3-1699B2EBE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E7F02-A7A0-4DC6-8480-6473D758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77AB8-8B82-407C-9284-2F8C70D79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9AF7B-CA7C-4590-AA14-DE770655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85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EEF78-C1C4-403B-9EEB-5F7C848D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78550-A584-41CF-8636-C4D0C53B3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798ED-EBD2-4832-B760-4860FF26B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52F0-0D47-48A5-86C9-FA8CA6B8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3E92A-2D3E-4A86-915B-6794B2A3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78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F061-15CE-4B64-9627-42D5A1A81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CA87A-274C-44E2-B8A0-62F84145AC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032330-FF36-4A72-8B0E-D5EA5C05B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67D68-9A49-4B6C-A1EB-BD7B5016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E7768-BB1F-4C37-AA58-FD6AF899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C48BA-D601-47D0-A93B-1BC13B552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14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88BC6-0C08-4209-96B1-81B49819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0CF14-E7E9-4281-8BD9-1131FA309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14B66-F703-4138-82BC-1AED3EAA5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6F5F69-B0F8-48E0-ADDE-9DCDF16AF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FB61AC-9FEE-49B5-8434-B4D5532E9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1DC3CB-85F8-4D66-B094-A8A570CD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33FA37-0F50-4B29-8554-6AF45635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71E878-77E3-4ABE-AD67-509B9C8A1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21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29473-06DD-47AB-8866-F935A30D7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70FA19-1B06-4487-8763-CE8F27BC9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EC799-7E41-46EB-A496-A9E5FC4F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A59C39-1C92-46DC-8D7D-C546BD86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74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C9ACC2-746A-48E5-8713-695A5F190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157ECF-2658-4980-9DCE-CF5B58350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C8810-0D91-4C1E-9415-E7A13FA5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11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16C38-10B2-4E43-9D92-59499BB82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D1F6F-20B4-4F26-9D31-D3FCB3768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235D7-5193-4192-90E7-BEACF8768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D849C-3145-4911-B876-2CA76F079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F750B-BA5D-47DF-B425-EF161A2B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381F1-E470-448C-89DE-DE775433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09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ECCE4-31C3-48CA-A2D4-2DBCCC4BD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E9E99B-4D40-49F0-B79E-85633742F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63B238-FD4A-429B-9098-21D31BAD3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ECF22-699F-466A-93A5-D6A7ACA6D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C7CAF-F79E-42A1-AECA-921A98587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6B645-0DFF-45F2-B78D-B23206AC1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4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04772-E488-4AC3-BB73-0C898EE9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2E9B8-B5FF-4286-AC6B-92CA7E97D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08E53-28A8-4204-9A45-537BD5EF9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8BF1-3229-4F0B-BE5B-D824492D503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E0C80-D5F3-4F06-BCEE-E867405A1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6D84E-A618-436D-A38B-AF24C6A9B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50BF3-2C43-4B39-9F68-E353AAA95E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25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009578D-8EFE-44DF-BCB7-68251A455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433" y="1"/>
            <a:ext cx="10075671" cy="688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2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761"/>
    </mc:Choice>
    <mc:Fallback xmlns="">
      <p:transition spd="slow" advTm="12576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0C6AFF-5F96-4F94-B139-18C070D82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272" y="0"/>
            <a:ext cx="96314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60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CE3A9B-A62C-4A1D-B557-4F729E12A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016" y="0"/>
            <a:ext cx="99819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956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Morison</dc:creator>
  <cp:lastModifiedBy>Heather Bagwell</cp:lastModifiedBy>
  <cp:revision>4</cp:revision>
  <dcterms:created xsi:type="dcterms:W3CDTF">2023-12-14T12:43:10Z</dcterms:created>
  <dcterms:modified xsi:type="dcterms:W3CDTF">2026-01-09T11:47:50Z</dcterms:modified>
</cp:coreProperties>
</file>